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4C7B-943D-458D-AD9A-E6088A999B3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F790-57D3-41AD-9F8E-18884CDF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5385b8aab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1071546"/>
            <a:ext cx="635798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Гра </a:t>
            </a:r>
          </a:p>
          <a:p>
            <a:pPr algn="ctr"/>
            <a:r>
              <a:rPr lang="uk-UA" sz="60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Збери пасхальний </a:t>
            </a:r>
            <a:endParaRPr lang="uk-UA" sz="60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uk-UA" sz="6000" b="1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к</a:t>
            </a:r>
            <a:r>
              <a:rPr lang="uk-UA" sz="60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ошик.</a:t>
            </a:r>
            <a:endParaRPr lang="ru-RU" sz="60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3002" y="-1143002"/>
            <a:ext cx="6857999" cy="9144003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2130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Мета: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7" name="Рисунок 6" descr="99034757_6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786058"/>
            <a:ext cx="4057674" cy="38345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0298" y="857232"/>
            <a:ext cx="53840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розвивати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 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спостережливість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логічне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мислення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пізнавальний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інтерес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; 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виховувати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уважність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, 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працелюбність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00B0F0"/>
                </a:solidFill>
                <a:latin typeface="Monotype Corsiva" pitchFamily="66" charset="0"/>
              </a:rPr>
              <a:t>кмітливість</a:t>
            </a: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.</a:t>
            </a:r>
            <a:endParaRPr lang="ru-RU" sz="3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f297f9-083a-4045-a32b-6f784fa402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14290"/>
            <a:ext cx="9143999" cy="6858000"/>
          </a:xfrm>
        </p:spPr>
      </p:pic>
      <p:pic>
        <p:nvPicPr>
          <p:cNvPr id="7" name="Рисунок 6" descr="2Jvj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762396"/>
            <a:ext cx="3524256" cy="3524256"/>
          </a:xfrm>
          <a:prstGeom prst="rect">
            <a:avLst/>
          </a:prstGeom>
        </p:spPr>
      </p:pic>
      <p:pic>
        <p:nvPicPr>
          <p:cNvPr id="8" name="Рисунок 7" descr="0_5430d_326cf3ff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14422"/>
            <a:ext cx="1701587" cy="1904762"/>
          </a:xfrm>
          <a:prstGeom prst="rect">
            <a:avLst/>
          </a:prstGeom>
        </p:spPr>
      </p:pic>
      <p:pic>
        <p:nvPicPr>
          <p:cNvPr id="10" name="Рисунок 9" descr="210607_1383761167.png"/>
          <p:cNvPicPr>
            <a:picLocks noChangeAspect="1"/>
          </p:cNvPicPr>
          <p:nvPr/>
        </p:nvPicPr>
        <p:blipFill>
          <a:blip r:embed="rId5" cstate="print"/>
          <a:srcRect l="53298"/>
          <a:stretch>
            <a:fillRect/>
          </a:stretch>
        </p:blipFill>
        <p:spPr>
          <a:xfrm rot="303602">
            <a:off x="73159" y="3623977"/>
            <a:ext cx="1257188" cy="1714512"/>
          </a:xfrm>
          <a:prstGeom prst="rect">
            <a:avLst/>
          </a:prstGeom>
        </p:spPr>
      </p:pic>
      <p:pic>
        <p:nvPicPr>
          <p:cNvPr id="11" name="Рисунок 10" descr="210607_1383761167.png"/>
          <p:cNvPicPr>
            <a:picLocks noChangeAspect="1"/>
          </p:cNvPicPr>
          <p:nvPr/>
        </p:nvPicPr>
        <p:blipFill>
          <a:blip r:embed="rId6" cstate="print"/>
          <a:srcRect r="47656"/>
          <a:stretch>
            <a:fillRect/>
          </a:stretch>
        </p:blipFill>
        <p:spPr>
          <a:xfrm>
            <a:off x="7643802" y="1142984"/>
            <a:ext cx="1500198" cy="1825412"/>
          </a:xfrm>
          <a:prstGeom prst="rect">
            <a:avLst/>
          </a:prstGeom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1142984"/>
            <a:ext cx="1822862" cy="1825910"/>
          </a:xfrm>
          <a:prstGeom prst="rect">
            <a:avLst/>
          </a:prstGeom>
        </p:spPr>
      </p:pic>
      <p:pic>
        <p:nvPicPr>
          <p:cNvPr id="16" name="Рисунок 15" descr="maslo_massazhnoe_ushastyinyan_200_smal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28" y="3214686"/>
            <a:ext cx="2000264" cy="2522072"/>
          </a:xfrm>
          <a:prstGeom prst="rect">
            <a:avLst/>
          </a:prstGeom>
        </p:spPr>
      </p:pic>
      <p:pic>
        <p:nvPicPr>
          <p:cNvPr id="18" name="Рисунок 17" descr="63179550_1282749034_0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4500570"/>
            <a:ext cx="1963082" cy="2130737"/>
          </a:xfrm>
          <a:prstGeom prst="rect">
            <a:avLst/>
          </a:prstGeom>
        </p:spPr>
      </p:pic>
      <p:pic>
        <p:nvPicPr>
          <p:cNvPr id="22" name="Рисунок 21" descr="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4" y="1214422"/>
            <a:ext cx="1942243" cy="1630190"/>
          </a:xfrm>
          <a:prstGeom prst="rect">
            <a:avLst/>
          </a:prstGeom>
        </p:spPr>
      </p:pic>
      <p:pic>
        <p:nvPicPr>
          <p:cNvPr id="24" name="Рисунок 23" descr="0_e9009_4c4235b3_X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43372" y="2571744"/>
            <a:ext cx="1124714" cy="2438405"/>
          </a:xfrm>
          <a:prstGeom prst="rect">
            <a:avLst/>
          </a:prstGeom>
        </p:spPr>
      </p:pic>
      <p:pic>
        <p:nvPicPr>
          <p:cNvPr id="25" name="Рисунок 24" descr="0-3aa57-12a4b0b0-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092623">
            <a:off x="5286380" y="3857628"/>
            <a:ext cx="1901473" cy="238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C 0.00434 0.125 0.00243 0.13982 0.01042 0.23959 C 0.01424 0.28403 0.0217 0.37223 0.0217 0.37269 C 0.01979 0.41736 0.02378 0.46273 0.01614 0.50787 C 0.01545 0.51158 0.00555 0.50185 1.11111E-6 0.49908 C -0.00504 0.49676 -0.01007 0.49468 -0.01615 0.49375 C -0.02483 0.4919 -0.0342 0.49167 -0.04358 0.49051 C -0.09497 0.49398 -0.09879 0.49676 -0.13524 0.51366 C -0.14479 0.51806 -0.16285 0.52801 -0.16285 0.52848 C -0.16441 0.53079 -0.16649 0.53357 -0.1684 0.53658 C -0.17031 0.53935 -0.17309 0.5456 -0.17309 0.54607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26644 C -0.00486 0.2706 -0.00105 0.27431 0.00607 0.27801 C 0.00711 0.28102 0.00746 0.28264 0.01076 0.28542 C 0.01111 0.28658 0.01093 0.28773 0.01232 0.28889 C 0.01267 0.28935 0.01475 0.28935 0.01527 0.28959 C 0.01632 0.29005 0.01597 0.29074 0.01684 0.29121 C 0.01892 0.29236 0.02517 0.29329 0.0276 0.29422 C 0.03889 0.29931 0.05139 0.30371 0.06458 0.30834 C 0.07048 0.31042 0.07326 0.31273 0.08003 0.31459 C 0.0842 0.31759 0.07777 0.31389 0.08628 0.31597 C 0.08715 0.31644 0.0868 0.3169 0.08767 0.31713 C 0.09045 0.31806 0.096 0.31875 0.10017 0.31922 C 0.10555 0.3206 0.10729 0.32153 0.11545 0.32176 C 0.12986 0.32755 0.22448 0.32616 0.22482 0.32616 C 0.23211 0.32639 0.23923 0.32616 0.24635 0.32662 C 0.24809 0.32662 0.24913 0.32732 0.25086 0.32732 C 0.25399 0.32755 0.25694 0.32755 0.26007 0.32778 C 0.2717 0.32986 0.27829 0.32894 0.29548 0.32917 C 0.32326 0.32917 0.35086 0.32917 0.37864 0.32894 C 0.38211 0.32894 0.38802 0.32801 0.38802 0.32824 C 0.4 0.32593 0.38715 0.32778 0.40642 0.32662 C 0.40816 0.32639 0.4092 0.32593 0.41111 0.3257 C 0.41597 0.32547 0.42135 0.32547 0.42621 0.32547 C 0.44375 0.32384 0.46823 0.32408 0.48489 0.32384 C 0.50139 0.32315 0.51805 0.32269 0.53402 0.32153 C 0.55625 0.30324 0.68489 0.31922 0.76041 0.31922 C 0.77152 0.31852 0.78125 0.31759 0.79132 0.31597 C 0.80173 0.31459 0.8118 0.3125 0.82343 0.31134 C 0.83107 0.30949 0.82066 0.31181 0.83281 0.31019 C 0.83402 0.31019 0.83472 0.30972 0.83559 0.30949 C 0.84045 0.30857 0.84496 0.30764 0.84965 0.30672 C 0.85468 0.30486 0.85468 0.30371 0.8559 0.30139 C 0.85538 0.29584 0.85625 0.29051 0.85416 0.28496 C 0.85416 0.28449 0.85104 0.28426 0.84965 0.2838 C 0.84739 0.28287 0.84687 0.28056 0.84357 0.27986 C 0.84062 0.2794 0.83628 0.2794 0.83281 0.27917 C 0.82066 0.27801 0.80816 0.27755 0.79583 0.27685 C 0.79392 0.27639 0.79132 0.2757 0.79132 0.2757 " pathEditMode="relative" rAng="0" ptsTypes="fffffffffffffffffffffffffff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00" y="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C 0.00034 0.00162 4.44444E-6 0.00371 0.00138 0.00533 C 0.00468 0.0088 0.01007 0.01042 0.01302 0.01389 C 0.01822 0.01991 0.02326 0.02477 0.03211 0.02801 C 0.03524 0.03056 0.04027 0.03218 0.04149 0.03542 C 0.04236 0.03681 0.04218 0.03843 0.0434 0.03959 C 0.0493 0.04491 0.05694 0.04861 0.06267 0.05394 C 0.07378 0.06435 0.08663 0.07616 0.1026 0.08241 C 0.10833 0.08472 0.11527 0.08519 0.1217 0.08681 C 0.13003 0.09306 0.13697 0.10093 0.14652 0.10672 C 0.14913 0.10834 0.15277 0.10857 0.1559 0.10972 C 0.17204 0.11551 0.18663 0.12338 0.20347 0.12824 C 0.22048 0.13287 0.23941 0.13565 0.25694 0.13959 C 0.26388 0.14121 0.271 0.14283 0.27777 0.14537 C 0.28194 0.14699 0.28507 0.14977 0.28923 0.15116 C 0.29513 0.15301 0.30208 0.15209 0.30816 0.15371 C 0.31805 0.15672 0.32656 0.15926 0.3368 0.16111 C 0.36076 0.17847 0.32882 0.15718 0.36336 0.17246 C 0.36632 0.17384 0.36666 0.17685 0.36944 0.17801 C 0.37899 0.18403 0.39965 0.19398 0.39965 0.19422 C 0.41093 0.20556 0.42309 0.21204 0.43784 0.22107 C 0.45399 0.23102 0.4276 0.21875 0.45694 0.2338 C 0.46215 0.23658 0.4684 0.2382 0.47413 0.24097 C 0.49496 0.25185 0.47847 0.24815 0.49687 0.25093 C 0.50659 0.25857 0.53437 0.27408 0.54826 0.27685 C 0.55607 0.28079 0.56545 0.28472 0.57291 0.28935 C 0.57586 0.29144 0.57708 0.29398 0.58055 0.29514 C 0.58402 0.29699 0.58836 0.29769 0.59236 0.29954 C 0.61111 0.30764 0.62812 0.31713 0.64739 0.325 C 0.65659 0.32917 0.66354 0.33611 0.67204 0.34097 C 0.67447 0.34213 0.67725 0.34236 0.67968 0.34375 C 0.68871 0.34884 0.70277 0.35764 0.71215 0.36389 C 0.72257 0.3706 0.72829 0.37824 0.74253 0.38079 C 0.75034 0.38658 0.74722 0.39005 0.75034 0.39815 C 0.75399 0.40764 0.76163 0.41459 0.76163 0.42547 " pathEditMode="relative" rAng="0" ptsTypes="ffffffff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00" y="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0.00468 0.00231 0.00659 0.00601 0.01128 0.0081 C 0.01788 0.01435 0.02048 0.01713 0.02569 0.0243 C 0.02621 0.02777 0.02552 0.03171 0.02691 0.03449 C 0.03038 0.04074 0.04444 0.04976 0.04982 0.05463 C 0.05486 0.06551 0.06527 0.07106 0.07395 0.07476 C 0.09027 0.09074 0.10868 0.08888 0.12795 0.09305 C 0.13941 0.09236 0.15069 0.09213 0.16198 0.09097 C 0.16354 0.09074 0.16545 0.09051 0.16649 0.08888 C 0.16753 0.0868 0.16666 0.0831 0.1677 0.08078 C 0.16961 0.07685 0.17309 0.07476 0.175 0.07083 C 0.17586 0.06875 0.17673 0.06689 0.17777 0.06481 C 0.17934 0.05324 0.17934 0.04143 0.18211 0.03032 C 0.18316 0.01805 0.18437 0.00856 0.18906 -0.00186 C 0.1901 -0.01945 0.19045 -0.03612 0.19479 -0.05255 C 0.19809 -0.06528 0.20434 -0.0794 0.20625 -0.09283 C 0.20781 -0.1044 0.20573 -0.11875 0.21198 -0.12709 C 0.21753 -0.14306 0.21389 -0.13033 0.21614 -0.15949 C 0.21701 -0.16968 0.21892 -0.18982 0.21892 -0.18959 C 0.22048 -0.23102 0.22048 -0.2169 0.22048 -0.23218 " pathEditMode="relative" rAng="0" ptsTypes="fffffffffffffffffff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pc1</cp:lastModifiedBy>
  <cp:revision>11</cp:revision>
  <dcterms:created xsi:type="dcterms:W3CDTF">2015-03-28T13:20:46Z</dcterms:created>
  <dcterms:modified xsi:type="dcterms:W3CDTF">2020-04-01T19:06:56Z</dcterms:modified>
</cp:coreProperties>
</file>